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7020C-83D2-E241-A44A-644C2D022D8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5DA3-648A-E245-80F0-8D13B637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>
                <a:solidFill>
                  <a:srgbClr val="FFFFFF"/>
                </a:solidFill>
                <a:latin typeface="Garamond"/>
                <a:cs typeface="Garamond"/>
              </a:rPr>
              <a:t>Figure 1 </a:t>
            </a:r>
            <a:br>
              <a:rPr lang="en-US" sz="3100" dirty="0" smtClean="0">
                <a:solidFill>
                  <a:srgbClr val="FFFFFF"/>
                </a:solidFill>
                <a:latin typeface="Garamond"/>
                <a:cs typeface="Garamond"/>
              </a:rPr>
            </a:br>
            <a:endParaRPr lang="en-US" sz="27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  <p:pic>
        <p:nvPicPr>
          <p:cNvPr id="6" name="Content Placeholder 5" descr="mpagod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96" b="10796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626272" y="5943601"/>
            <a:ext cx="8315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Pagoda, Photographer, Percival Lowell, (c. 1883), Percival Lowell, </a:t>
            </a:r>
          </a:p>
          <a:p>
            <a:r>
              <a:rPr lang="en-US" i="1" dirty="0" err="1">
                <a:solidFill>
                  <a:srgbClr val="FFFFFF"/>
                </a:solidFill>
              </a:rPr>
              <a:t>Chosŏn</a:t>
            </a:r>
            <a:r>
              <a:rPr lang="en-US" i="1" dirty="0">
                <a:solidFill>
                  <a:srgbClr val="FFFFFF"/>
                </a:solidFill>
              </a:rPr>
              <a:t>: The Land of the Morning Calm</a:t>
            </a:r>
            <a:r>
              <a:rPr lang="en-US" dirty="0">
                <a:solidFill>
                  <a:srgbClr val="FFFFFF"/>
                </a:solidFill>
              </a:rPr>
              <a:t>  (1886), pp. 188.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92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</TotalTime>
  <Words>35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Black</vt:lpstr>
      <vt:lpstr>Figure 1  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 </dc:title>
  <dc:creator>Hyung Pai</dc:creator>
  <cp:lastModifiedBy>Hyung Pai</cp:lastModifiedBy>
  <cp:revision>1</cp:revision>
  <dcterms:created xsi:type="dcterms:W3CDTF">2014-06-17T17:55:10Z</dcterms:created>
  <dcterms:modified xsi:type="dcterms:W3CDTF">2014-10-07T16:23:53Z</dcterms:modified>
</cp:coreProperties>
</file>